
<file path=[Content_Types].xml><?xml version="1.0" encoding="utf-8"?>
<Types xmlns="http://schemas.openxmlformats.org/package/2006/content-types"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2" r:id="rId3"/>
    <p:sldId id="258" r:id="rId4"/>
    <p:sldId id="259" r:id="rId5"/>
    <p:sldId id="284" r:id="rId6"/>
    <p:sldId id="288" r:id="rId7"/>
    <p:sldId id="285" r:id="rId8"/>
    <p:sldId id="286" r:id="rId9"/>
    <p:sldId id="287" r:id="rId10"/>
    <p:sldId id="289" r:id="rId11"/>
    <p:sldId id="290" r:id="rId12"/>
    <p:sldId id="291" r:id="rId13"/>
    <p:sldId id="283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5" roundtripDataSignature="AMtx7mistBAzu8BgjbxNa40w0QRVUJsj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CF3"/>
    <a:srgbClr val="FFC700"/>
    <a:srgbClr val="FFCC00"/>
    <a:srgbClr val="1E3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3AE4FC8-F808-4DDF-BD92-FFA7BE7C370D}">
  <a:tblStyle styleId="{43AE4FC8-F808-4DDF-BD92-FFA7BE7C370D}" styleName="Table_0">
    <a:wholeTbl>
      <a:tcTxStyle b="off" i="off">
        <a:font>
          <a:latin typeface="나눔스퀘어 Light"/>
          <a:ea typeface="나눔스퀘어 Light"/>
          <a:cs typeface="나눔스퀘어 Light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AA9AF16-5D91-473A-82BC-B6B86D57B536}" styleName="Table_1">
    <a:wholeTbl>
      <a:tcTxStyle b="off" i="off">
        <a:font>
          <a:latin typeface="나눔스퀘어 Light"/>
          <a:ea typeface="나눔스퀘어 Light"/>
          <a:cs typeface="나눔스퀘어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7E9"/>
          </a:solidFill>
        </a:fill>
      </a:tcStyle>
    </a:wholeTbl>
    <a:band1H>
      <a:tcTxStyle/>
      <a:tcStyle>
        <a:tcBdr/>
        <a:fill>
          <a:solidFill>
            <a:srgbClr val="CBCCC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CCC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나눔스퀘어 Light"/>
          <a:ea typeface="나눔스퀘어 Light"/>
          <a:cs typeface="나눔스퀘어 Ligh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나눔스퀘어 Light"/>
          <a:ea typeface="나눔스퀘어 Light"/>
          <a:cs typeface="나눔스퀘어 Ligh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나눔스퀘어 Light"/>
          <a:ea typeface="나눔스퀘어 Light"/>
          <a:cs typeface="나눔스퀘어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나눔스퀘어 Light"/>
          <a:ea typeface="나눔스퀘어 Light"/>
          <a:cs typeface="나눔스퀘어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7"/>
  </p:normalViewPr>
  <p:slideViewPr>
    <p:cSldViewPr snapToGrid="0">
      <p:cViewPr varScale="1">
        <p:scale>
          <a:sx n="104" d="100"/>
          <a:sy n="104" d="100"/>
        </p:scale>
        <p:origin x="896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3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3777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5764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13390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2917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9488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0838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9430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2600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빈 화면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1"/>
          <p:cNvPicPr preferRelativeResize="0"/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13" name="Google Shape;13;p31"/>
          <p:cNvSpPr txBox="1"/>
          <p:nvPr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4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>
  <p:cSld name="빈 화면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2"/>
          <p:cNvSpPr txBox="1"/>
          <p:nvPr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474652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800">
              <a:solidFill>
                <a:srgbClr val="4746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3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3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3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3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3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youtu.be/biR6RONxK_g" TargetMode="Externa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hyperlink" Target="https://youtu.be/xRVucq2gXT0" TargetMode="External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/>
          <p:nvPr/>
        </p:nvSpPr>
        <p:spPr>
          <a:xfrm>
            <a:off x="7376774" y="1264196"/>
            <a:ext cx="435830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4800" dirty="0">
                <a:solidFill>
                  <a:schemeClr val="bg1"/>
                </a:solidFill>
              </a:rPr>
              <a:t>Honey (</a:t>
            </a:r>
            <a:r>
              <a:rPr lang="ko-KR" altLang="en-US" sz="4800" dirty="0">
                <a:solidFill>
                  <a:schemeClr val="bg1"/>
                </a:solidFill>
              </a:rPr>
              <a:t>꿀</a:t>
            </a:r>
            <a:r>
              <a:rPr lang="en-US" sz="4800" dirty="0">
                <a:solidFill>
                  <a:schemeClr val="bg1"/>
                </a:solidFill>
              </a:rPr>
              <a:t>)</a:t>
            </a:r>
            <a:r>
              <a:rPr lang="ko-KR" altLang="en-US" sz="4800" dirty="0">
                <a:solidFill>
                  <a:schemeClr val="bg1"/>
                </a:solidFill>
              </a:rPr>
              <a:t>관상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endParaRPr sz="4800" dirty="0">
              <a:solidFill>
                <a:schemeClr val="bg1"/>
              </a:solidFill>
            </a:endParaRPr>
          </a:p>
        </p:txBody>
      </p:sp>
      <p:cxnSp>
        <p:nvCxnSpPr>
          <p:cNvPr id="92" name="Google Shape;92;p1"/>
          <p:cNvCxnSpPr/>
          <p:nvPr/>
        </p:nvCxnSpPr>
        <p:spPr>
          <a:xfrm>
            <a:off x="7396365" y="405735"/>
            <a:ext cx="446789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3" name="Google Shape;93;p1"/>
          <p:cNvCxnSpPr/>
          <p:nvPr/>
        </p:nvCxnSpPr>
        <p:spPr>
          <a:xfrm>
            <a:off x="7376774" y="2953613"/>
            <a:ext cx="446789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5" name="Google Shape;95;p1"/>
          <p:cNvSpPr txBox="1"/>
          <p:nvPr/>
        </p:nvSpPr>
        <p:spPr>
          <a:xfrm>
            <a:off x="8524419" y="6414984"/>
            <a:ext cx="3667581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</a:rPr>
              <a:t>PPT </a:t>
            </a:r>
            <a:r>
              <a:rPr lang="ko-KR" altLang="en-US" sz="1050" dirty="0">
                <a:solidFill>
                  <a:schemeClr val="lt1"/>
                </a:solidFill>
              </a:rPr>
              <a:t>템플릿 </a:t>
            </a:r>
            <a:r>
              <a:rPr lang="ko-KR" altLang="en-US" sz="1050" dirty="0" err="1">
                <a:solidFill>
                  <a:schemeClr val="lt1"/>
                </a:solidFill>
              </a:rPr>
              <a:t>출저</a:t>
            </a:r>
            <a:r>
              <a:rPr lang="en-US" altLang="ko-KR" sz="1050" dirty="0">
                <a:solidFill>
                  <a:schemeClr val="lt1"/>
                </a:solidFill>
              </a:rPr>
              <a:t>: </a:t>
            </a:r>
            <a:r>
              <a:rPr lang="ko-KR" altLang="en-US" sz="1050" dirty="0">
                <a:solidFill>
                  <a:schemeClr val="lt1"/>
                </a:solidFill>
              </a:rPr>
              <a:t>새벽의 파워포인트   </a:t>
            </a:r>
            <a:r>
              <a:rPr lang="en-US" sz="1050" dirty="0">
                <a:solidFill>
                  <a:schemeClr val="lt1"/>
                </a:solidFill>
              </a:rPr>
              <a:t>http://bit.ly/saebyeol </a:t>
            </a:r>
            <a:endParaRPr sz="1100" dirty="0"/>
          </a:p>
        </p:txBody>
      </p:sp>
      <p:sp>
        <p:nvSpPr>
          <p:cNvPr id="8" name="Google Shape;91;p1"/>
          <p:cNvSpPr txBox="1"/>
          <p:nvPr/>
        </p:nvSpPr>
        <p:spPr>
          <a:xfrm>
            <a:off x="7215900" y="4048590"/>
            <a:ext cx="471923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altLang="ko-KR" sz="2400" dirty="0">
                <a:solidFill>
                  <a:schemeClr val="bg1"/>
                </a:solidFill>
              </a:rPr>
              <a:t>Team : </a:t>
            </a:r>
            <a:r>
              <a:rPr lang="ko-KR" altLang="en-US" sz="2400" dirty="0">
                <a:solidFill>
                  <a:schemeClr val="bg1"/>
                </a:solidFill>
              </a:rPr>
              <a:t>허 니 </a:t>
            </a:r>
            <a:r>
              <a:rPr lang="en-US" altLang="ko-KR" sz="2400" dirty="0">
                <a:solidFill>
                  <a:schemeClr val="bg1"/>
                </a:solidFill>
              </a:rPr>
              <a:t>(Honey)  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endParaRPr sz="2400" dirty="0">
              <a:solidFill>
                <a:schemeClr val="bg1"/>
              </a:solidFill>
            </a:endParaRPr>
          </a:p>
        </p:txBody>
      </p:sp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30C2AD42-FF63-46D5-8FE4-B51C9A9636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634901"/>
              </p:ext>
            </p:extLst>
          </p:nvPr>
        </p:nvGraphicFramePr>
        <p:xfrm>
          <a:off x="7357184" y="5091914"/>
          <a:ext cx="4507071" cy="8683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9590">
                  <a:extLst>
                    <a:ext uri="{9D8B030D-6E8A-4147-A177-3AD203B41FA5}">
                      <a16:colId xmlns:a16="http://schemas.microsoft.com/office/drawing/2014/main" val="3307792402"/>
                    </a:ext>
                  </a:extLst>
                </a:gridCol>
                <a:gridCol w="3257481">
                  <a:extLst>
                    <a:ext uri="{9D8B030D-6E8A-4147-A177-3AD203B41FA5}">
                      <a16:colId xmlns:a16="http://schemas.microsoft.com/office/drawing/2014/main" val="702709472"/>
                    </a:ext>
                  </a:extLst>
                </a:gridCol>
              </a:tblGrid>
              <a:tr h="434154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1" spc="-15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팀       원 </a:t>
                      </a:r>
                      <a:r>
                        <a:rPr lang="en-US" altLang="ko-KR" sz="1400" b="1" spc="-15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:</a:t>
                      </a:r>
                      <a:endParaRPr lang="ko-KR" altLang="en-US" sz="1400" b="1" spc="-15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spc="-150" dirty="0">
                          <a:solidFill>
                            <a:schemeClr val="bg1"/>
                          </a:solidFill>
                          <a:effectLst/>
                        </a:rPr>
                        <a:t>                      </a:t>
                      </a:r>
                      <a:r>
                        <a:rPr lang="ko-KR" altLang="en-US" sz="1400" b="1" spc="-150" dirty="0" err="1">
                          <a:solidFill>
                            <a:schemeClr val="bg1"/>
                          </a:solidFill>
                          <a:effectLst/>
                        </a:rPr>
                        <a:t>최동철</a:t>
                      </a:r>
                      <a:r>
                        <a:rPr lang="en-US" altLang="ko-KR" sz="1400" b="1" spc="-150" baseline="0" dirty="0">
                          <a:solidFill>
                            <a:schemeClr val="bg1"/>
                          </a:solidFill>
                          <a:effectLst/>
                        </a:rPr>
                        <a:t>      </a:t>
                      </a:r>
                      <a:r>
                        <a:rPr lang="ko-KR" altLang="en-US" sz="1400" b="1" spc="-150" baseline="0" dirty="0" err="1">
                          <a:solidFill>
                            <a:schemeClr val="bg1"/>
                          </a:solidFill>
                          <a:effectLst/>
                        </a:rPr>
                        <a:t>홍현기</a:t>
                      </a:r>
                      <a:r>
                        <a:rPr lang="ko-KR" altLang="en-US" sz="1400" b="1" spc="-150" baseline="0" dirty="0">
                          <a:solidFill>
                            <a:schemeClr val="bg1"/>
                          </a:solidFill>
                          <a:effectLst/>
                        </a:rPr>
                        <a:t>     김현정</a:t>
                      </a:r>
                      <a:endParaRPr lang="ko-KR" altLang="en-US" sz="1400" b="1" spc="-15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1271834"/>
                  </a:ext>
                </a:extLst>
              </a:tr>
              <a:tr h="434154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1" spc="-15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발  표 일 </a:t>
                      </a:r>
                      <a:r>
                        <a:rPr lang="en-US" altLang="ko-KR" sz="1400" b="1" spc="-15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:</a:t>
                      </a:r>
                      <a:endParaRPr lang="ko-KR" altLang="en-US" sz="1400" b="1" spc="-15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spc="300" dirty="0">
                          <a:solidFill>
                            <a:schemeClr val="bg1"/>
                          </a:solidFill>
                          <a:effectLst/>
                        </a:rPr>
                        <a:t>2021.09.17.</a:t>
                      </a:r>
                      <a:endParaRPr lang="ko-KR" altLang="en-US" sz="1400" b="1" spc="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89985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50" y="0"/>
            <a:ext cx="72199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/>
          <p:nvPr/>
        </p:nvSpPr>
        <p:spPr>
          <a:xfrm>
            <a:off x="0" y="-51352"/>
            <a:ext cx="12192000" cy="107696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24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5"/>
          <p:cNvSpPr txBox="1"/>
          <p:nvPr/>
        </p:nvSpPr>
        <p:spPr>
          <a:xfrm>
            <a:off x="119432" y="356883"/>
            <a:ext cx="81344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r>
              <a:rPr lang="ko-KR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800" dirty="0">
                <a:solidFill>
                  <a:schemeClr val="lt1"/>
                </a:solidFill>
              </a:rPr>
              <a:t>3</a:t>
            </a:r>
            <a:r>
              <a:rPr lang="ko-KR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000165" y="133962"/>
            <a:ext cx="5113119" cy="130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2800" b="1" dirty="0">
                <a:solidFill>
                  <a:srgbClr val="FFFCF3"/>
                </a:solidFill>
              </a:rPr>
              <a:t>03. Project </a:t>
            </a:r>
            <a:r>
              <a:rPr lang="ko-KR" altLang="en-US" sz="2800" b="1" dirty="0">
                <a:solidFill>
                  <a:srgbClr val="FFFCF3"/>
                </a:solidFill>
              </a:rPr>
              <a:t>배경 </a:t>
            </a:r>
            <a:r>
              <a:rPr lang="en-US" altLang="ko-KR" sz="2800" b="1" dirty="0">
                <a:solidFill>
                  <a:srgbClr val="FFFCF3"/>
                </a:solidFill>
              </a:rPr>
              <a:t>&amp; </a:t>
            </a:r>
            <a:r>
              <a:rPr lang="ko-KR" altLang="en-US" sz="2800" b="1" dirty="0">
                <a:solidFill>
                  <a:srgbClr val="FFFCF3"/>
                </a:solidFill>
              </a:rPr>
              <a:t>필요성</a:t>
            </a:r>
            <a:endParaRPr lang="en-US" altLang="ko-KR" sz="2800" b="1" dirty="0">
              <a:solidFill>
                <a:srgbClr val="FFFCF3"/>
              </a:solidFill>
            </a:endParaRPr>
          </a:p>
          <a:p>
            <a:pPr marL="285750" lvl="0" indent="-285750">
              <a:lnSpc>
                <a:spcPct val="150000"/>
              </a:lnSpc>
              <a:buClr>
                <a:schemeClr val="lt1"/>
              </a:buClr>
              <a:buSzPts val="1800"/>
              <a:buFont typeface="Noto Sans Symbols"/>
              <a:buChar char="▪"/>
            </a:pPr>
            <a:endParaRPr lang="en-US" altLang="ko-KR" sz="2800" b="1" dirty="0">
              <a:solidFill>
                <a:srgbClr val="FFFCF3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52" y="1134409"/>
            <a:ext cx="10528841" cy="566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49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/>
          <p:nvPr/>
        </p:nvSpPr>
        <p:spPr>
          <a:xfrm>
            <a:off x="0" y="-51352"/>
            <a:ext cx="12192000" cy="107696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24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5"/>
          <p:cNvSpPr txBox="1"/>
          <p:nvPr/>
        </p:nvSpPr>
        <p:spPr>
          <a:xfrm>
            <a:off x="119432" y="356883"/>
            <a:ext cx="81344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r>
              <a:rPr lang="ko-KR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800" dirty="0">
                <a:solidFill>
                  <a:schemeClr val="lt1"/>
                </a:solidFill>
              </a:rPr>
              <a:t>3</a:t>
            </a:r>
            <a:r>
              <a:rPr lang="ko-KR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000165" y="133962"/>
            <a:ext cx="5113119" cy="130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2800" b="1" dirty="0">
                <a:solidFill>
                  <a:srgbClr val="FFFCF3"/>
                </a:solidFill>
              </a:rPr>
              <a:t>03. Project </a:t>
            </a:r>
            <a:r>
              <a:rPr lang="ko-KR" altLang="en-US" sz="2800" b="1" dirty="0">
                <a:solidFill>
                  <a:srgbClr val="FFFCF3"/>
                </a:solidFill>
              </a:rPr>
              <a:t>배경 </a:t>
            </a:r>
            <a:r>
              <a:rPr lang="en-US" altLang="ko-KR" sz="2800" b="1" dirty="0">
                <a:solidFill>
                  <a:srgbClr val="FFFCF3"/>
                </a:solidFill>
              </a:rPr>
              <a:t>&amp; </a:t>
            </a:r>
            <a:r>
              <a:rPr lang="ko-KR" altLang="en-US" sz="2800" b="1" dirty="0">
                <a:solidFill>
                  <a:srgbClr val="FFFCF3"/>
                </a:solidFill>
              </a:rPr>
              <a:t>필요성</a:t>
            </a:r>
            <a:endParaRPr lang="en-US" altLang="ko-KR" sz="2800" b="1" dirty="0">
              <a:solidFill>
                <a:srgbClr val="FFFCF3"/>
              </a:solidFill>
            </a:endParaRPr>
          </a:p>
          <a:p>
            <a:pPr marL="285750" lvl="0" indent="-285750">
              <a:lnSpc>
                <a:spcPct val="150000"/>
              </a:lnSpc>
              <a:buClr>
                <a:schemeClr val="lt1"/>
              </a:buClr>
              <a:buSzPts val="1800"/>
              <a:buFont typeface="Noto Sans Symbols"/>
              <a:buChar char="▪"/>
            </a:pPr>
            <a:endParaRPr lang="en-US" altLang="ko-KR" sz="2800" b="1" dirty="0">
              <a:solidFill>
                <a:srgbClr val="FFFCF3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32" y="1134409"/>
            <a:ext cx="5413344" cy="49481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485" y="1210922"/>
            <a:ext cx="3904760" cy="48809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20719" y="1210922"/>
            <a:ext cx="267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심리적 지지 등을 해줄 수 있는 관상 측정 프로그램</a:t>
            </a:r>
          </a:p>
        </p:txBody>
      </p:sp>
    </p:spTree>
    <p:extLst>
      <p:ext uri="{BB962C8B-B14F-4D97-AF65-F5344CB8AC3E}">
        <p14:creationId xmlns:p14="http://schemas.microsoft.com/office/powerpoint/2010/main" val="1990887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/>
          <p:nvPr/>
        </p:nvSpPr>
        <p:spPr>
          <a:xfrm>
            <a:off x="0" y="-41078"/>
            <a:ext cx="12192000" cy="107696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24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5"/>
          <p:cNvSpPr txBox="1"/>
          <p:nvPr/>
        </p:nvSpPr>
        <p:spPr>
          <a:xfrm>
            <a:off x="119432" y="356883"/>
            <a:ext cx="81344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r>
              <a:rPr lang="ko-KR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800" dirty="0">
                <a:solidFill>
                  <a:schemeClr val="lt1"/>
                </a:solidFill>
              </a:rPr>
              <a:t>3</a:t>
            </a:r>
            <a:r>
              <a:rPr lang="ko-KR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32872" y="179658"/>
            <a:ext cx="4670402" cy="577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2400" b="1" dirty="0">
                <a:solidFill>
                  <a:srgbClr val="FFFCF3"/>
                </a:solidFill>
              </a:rPr>
              <a:t>03. Project </a:t>
            </a:r>
            <a:r>
              <a:rPr lang="ko-KR" altLang="en-US" sz="2400" b="1" dirty="0">
                <a:solidFill>
                  <a:srgbClr val="FFFCF3"/>
                </a:solidFill>
              </a:rPr>
              <a:t>배경 </a:t>
            </a:r>
            <a:r>
              <a:rPr lang="en-US" altLang="ko-KR" sz="2400" b="1" dirty="0">
                <a:solidFill>
                  <a:srgbClr val="FFFCF3"/>
                </a:solidFill>
              </a:rPr>
              <a:t>&amp; </a:t>
            </a:r>
            <a:r>
              <a:rPr lang="ko-KR" altLang="en-US" sz="2400" b="1" dirty="0">
                <a:solidFill>
                  <a:srgbClr val="FFFCF3"/>
                </a:solidFill>
              </a:rPr>
              <a:t>필요성</a:t>
            </a:r>
            <a:endParaRPr lang="en-US" altLang="ko-KR" sz="2400" b="1" dirty="0">
              <a:solidFill>
                <a:srgbClr val="FFFCF3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26" y="1256618"/>
            <a:ext cx="8729264" cy="512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51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29"/>
          <p:cNvSpPr txBox="1"/>
          <p:nvPr/>
        </p:nvSpPr>
        <p:spPr>
          <a:xfrm>
            <a:off x="3314629" y="3075057"/>
            <a:ext cx="556274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마지막</a:t>
            </a:r>
            <a:endParaRPr sz="4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24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6" name="Google Shape;196;p8"/>
          <p:cNvGrpSpPr/>
          <p:nvPr/>
        </p:nvGrpSpPr>
        <p:grpSpPr>
          <a:xfrm>
            <a:off x="749034" y="1701077"/>
            <a:ext cx="10693932" cy="4423904"/>
            <a:chOff x="867266" y="1833334"/>
            <a:chExt cx="10693932" cy="4423904"/>
          </a:xfrm>
        </p:grpSpPr>
        <p:sp>
          <p:nvSpPr>
            <p:cNvPr id="197" name="Google Shape;197;p8"/>
            <p:cNvSpPr/>
            <p:nvPr/>
          </p:nvSpPr>
          <p:spPr>
            <a:xfrm>
              <a:off x="875103" y="1833334"/>
              <a:ext cx="5292000" cy="21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6269198" y="1833334"/>
              <a:ext cx="5292000" cy="21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867266" y="4097238"/>
              <a:ext cx="5292000" cy="216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6269198" y="4097238"/>
              <a:ext cx="5292000" cy="21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1" name="Google Shape;201;p8"/>
            <p:cNvGrpSpPr/>
            <p:nvPr/>
          </p:nvGrpSpPr>
          <p:grpSpPr>
            <a:xfrm>
              <a:off x="5039339" y="2864298"/>
              <a:ext cx="2328649" cy="2328649"/>
              <a:chOff x="5039339" y="2864298"/>
              <a:chExt cx="2328649" cy="2328649"/>
            </a:xfrm>
          </p:grpSpPr>
          <p:sp>
            <p:nvSpPr>
              <p:cNvPr id="202" name="Google Shape;202;p8"/>
              <p:cNvSpPr/>
              <p:nvPr/>
            </p:nvSpPr>
            <p:spPr>
              <a:xfrm>
                <a:off x="5039339" y="2864298"/>
                <a:ext cx="2328649" cy="2328649"/>
              </a:xfrm>
              <a:prstGeom prst="diamond">
                <a:avLst/>
              </a:prstGeom>
              <a:solidFill>
                <a:schemeClr val="accent6">
                  <a:alpha val="7882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8"/>
              <p:cNvSpPr txBox="1"/>
              <p:nvPr/>
            </p:nvSpPr>
            <p:spPr>
              <a:xfrm>
                <a:off x="5561853" y="3361066"/>
                <a:ext cx="448123" cy="5869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8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</a:t>
                </a:r>
                <a:endParaRPr sz="2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8"/>
              <p:cNvSpPr txBox="1"/>
              <p:nvPr/>
            </p:nvSpPr>
            <p:spPr>
              <a:xfrm>
                <a:off x="6339521" y="3361066"/>
                <a:ext cx="448123" cy="5869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8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W</a:t>
                </a:r>
                <a:endParaRPr sz="2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8"/>
              <p:cNvSpPr txBox="1"/>
              <p:nvPr/>
            </p:nvSpPr>
            <p:spPr>
              <a:xfrm>
                <a:off x="5561853" y="4206068"/>
                <a:ext cx="448123" cy="5869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8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O</a:t>
                </a:r>
                <a:endParaRPr sz="2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8"/>
              <p:cNvSpPr txBox="1"/>
              <p:nvPr/>
            </p:nvSpPr>
            <p:spPr>
              <a:xfrm>
                <a:off x="6382262" y="4206068"/>
                <a:ext cx="448123" cy="5869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8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  <a:endParaRPr sz="2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08" name="Google Shape;208;p8"/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8"/>
          <p:cNvSpPr txBox="1"/>
          <p:nvPr/>
        </p:nvSpPr>
        <p:spPr>
          <a:xfrm>
            <a:off x="6761664" y="4470903"/>
            <a:ext cx="4070603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lnSpc>
                <a:spcPct val="150000"/>
              </a:lnSpc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800" b="1" dirty="0">
                <a:solidFill>
                  <a:srgbClr val="FFFCF3"/>
                </a:solidFill>
              </a:rPr>
              <a:t>07. </a:t>
            </a:r>
            <a:r>
              <a:rPr lang="ko-KR" altLang="en-US" sz="1800" b="1" dirty="0">
                <a:solidFill>
                  <a:srgbClr val="FFFCF3"/>
                </a:solidFill>
              </a:rPr>
              <a:t>추진 일정</a:t>
            </a:r>
            <a:endParaRPr lang="en-US" altLang="ko-KR" sz="1800" b="1" dirty="0">
              <a:solidFill>
                <a:srgbClr val="FFFCF3"/>
              </a:solidFill>
            </a:endParaRPr>
          </a:p>
          <a:p>
            <a:pPr marL="285750" lvl="0" indent="-285750">
              <a:lnSpc>
                <a:spcPct val="150000"/>
              </a:lnSpc>
              <a:buClr>
                <a:schemeClr val="lt1"/>
              </a:buClr>
              <a:buSzPts val="1800"/>
              <a:buFont typeface="Noto Sans Symbols"/>
              <a:buChar char="▪"/>
            </a:pPr>
            <a:endParaRPr lang="en-US" altLang="ko-KR" sz="1800" b="1" dirty="0">
              <a:solidFill>
                <a:srgbClr val="FFFCF3"/>
              </a:solidFill>
            </a:endParaRPr>
          </a:p>
          <a:p>
            <a:pPr marL="285750" lvl="0" indent="-285750">
              <a:lnSpc>
                <a:spcPct val="150000"/>
              </a:lnSpc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800" b="1" dirty="0">
                <a:solidFill>
                  <a:srgbClr val="FFFCF3"/>
                </a:solidFill>
                <a:sym typeface="Arial"/>
              </a:rPr>
              <a:t>08. </a:t>
            </a:r>
            <a:r>
              <a:rPr lang="ko-KR" altLang="en-US" sz="1800" b="1" dirty="0">
                <a:solidFill>
                  <a:srgbClr val="FFFCF3"/>
                </a:solidFill>
                <a:sym typeface="Arial"/>
              </a:rPr>
              <a:t>기대 효과</a:t>
            </a:r>
            <a:endParaRPr sz="1800" dirty="0">
              <a:solidFill>
                <a:srgbClr val="FFFCF3"/>
              </a:solidFill>
              <a:sym typeface="Arial"/>
            </a:endParaRPr>
          </a:p>
        </p:txBody>
      </p:sp>
      <p:sp>
        <p:nvSpPr>
          <p:cNvPr id="23" name="Google Shape;101;p3"/>
          <p:cNvSpPr txBox="1"/>
          <p:nvPr/>
        </p:nvSpPr>
        <p:spPr>
          <a:xfrm>
            <a:off x="132080" y="198118"/>
            <a:ext cx="393364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>
                <a:solidFill>
                  <a:schemeClr val="lt1"/>
                </a:solidFill>
              </a:rPr>
              <a:t>목차 </a:t>
            </a:r>
            <a:r>
              <a:rPr lang="en-US" altLang="ko-KR" sz="3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3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09;p8"/>
          <p:cNvSpPr txBox="1"/>
          <p:nvPr/>
        </p:nvSpPr>
        <p:spPr>
          <a:xfrm>
            <a:off x="1002904" y="1983040"/>
            <a:ext cx="4070603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lnSpc>
                <a:spcPct val="150000"/>
              </a:lnSpc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800" b="1" dirty="0">
                <a:solidFill>
                  <a:srgbClr val="FFFCF3"/>
                </a:solidFill>
              </a:rPr>
              <a:t>01. Team Introduction</a:t>
            </a:r>
          </a:p>
          <a:p>
            <a:pPr marL="285750" lvl="0" indent="-285750">
              <a:lnSpc>
                <a:spcPct val="150000"/>
              </a:lnSpc>
              <a:buClr>
                <a:schemeClr val="lt1"/>
              </a:buClr>
              <a:buSzPts val="1800"/>
              <a:buFont typeface="Noto Sans Symbols"/>
              <a:buChar char="▪"/>
            </a:pPr>
            <a:endParaRPr lang="en-US" altLang="ko-KR" sz="1800" b="1" dirty="0">
              <a:solidFill>
                <a:srgbClr val="FFFCF3"/>
              </a:solidFill>
            </a:endParaRPr>
          </a:p>
          <a:p>
            <a:pPr marL="285750" lvl="0" indent="-285750">
              <a:lnSpc>
                <a:spcPct val="150000"/>
              </a:lnSpc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800" b="1" dirty="0">
                <a:solidFill>
                  <a:srgbClr val="FFFCF3"/>
                </a:solidFill>
                <a:sym typeface="Arial"/>
              </a:rPr>
              <a:t>02. </a:t>
            </a:r>
            <a:r>
              <a:rPr lang="en-US" altLang="ko-KR" sz="1800" b="1" dirty="0">
                <a:solidFill>
                  <a:srgbClr val="FFFCF3"/>
                </a:solidFill>
              </a:rPr>
              <a:t>Team Project Introduction</a:t>
            </a:r>
          </a:p>
          <a:p>
            <a:pPr marL="285750" lvl="0" indent="-285750">
              <a:lnSpc>
                <a:spcPct val="150000"/>
              </a:lnSpc>
              <a:buClr>
                <a:schemeClr val="lt1"/>
              </a:buClr>
              <a:buSzPts val="1800"/>
              <a:buFont typeface="Noto Sans Symbols"/>
              <a:buChar char="▪"/>
            </a:pPr>
            <a:endParaRPr sz="1800" dirty="0">
              <a:solidFill>
                <a:srgbClr val="FFFCF3"/>
              </a:solidFill>
              <a:sym typeface="Arial"/>
            </a:endParaRPr>
          </a:p>
        </p:txBody>
      </p:sp>
      <p:sp>
        <p:nvSpPr>
          <p:cNvPr id="25" name="Google Shape;209;p8"/>
          <p:cNvSpPr txBox="1"/>
          <p:nvPr/>
        </p:nvSpPr>
        <p:spPr>
          <a:xfrm>
            <a:off x="6712153" y="1950158"/>
            <a:ext cx="4070603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lnSpc>
                <a:spcPct val="150000"/>
              </a:lnSpc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800" b="1" dirty="0">
                <a:solidFill>
                  <a:srgbClr val="FFFCF3"/>
                </a:solidFill>
              </a:rPr>
              <a:t>05. </a:t>
            </a:r>
            <a:r>
              <a:rPr lang="ko-KR" altLang="en-US" sz="1800" b="1" dirty="0">
                <a:solidFill>
                  <a:srgbClr val="FFFCF3"/>
                </a:solidFill>
              </a:rPr>
              <a:t>내용</a:t>
            </a:r>
            <a:endParaRPr lang="en-US" altLang="ko-KR" sz="1800" b="1" dirty="0">
              <a:solidFill>
                <a:srgbClr val="FFFCF3"/>
              </a:solidFill>
            </a:endParaRPr>
          </a:p>
          <a:p>
            <a:pPr marL="285750" lvl="0" indent="-285750">
              <a:lnSpc>
                <a:spcPct val="150000"/>
              </a:lnSpc>
              <a:buClr>
                <a:schemeClr val="lt1"/>
              </a:buClr>
              <a:buSzPts val="1800"/>
              <a:buFont typeface="Noto Sans Symbols"/>
              <a:buChar char="▪"/>
            </a:pPr>
            <a:endParaRPr lang="en-US" altLang="ko-KR" sz="1800" b="1" dirty="0">
              <a:solidFill>
                <a:srgbClr val="FFFCF3"/>
              </a:solidFill>
            </a:endParaRPr>
          </a:p>
          <a:p>
            <a:pPr marL="285750" lvl="0" indent="-285750">
              <a:lnSpc>
                <a:spcPct val="150000"/>
              </a:lnSpc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800" b="1" dirty="0">
                <a:solidFill>
                  <a:srgbClr val="FFFCF3"/>
                </a:solidFill>
                <a:sym typeface="Arial"/>
              </a:rPr>
              <a:t>06. </a:t>
            </a:r>
            <a:r>
              <a:rPr lang="ko-KR" altLang="en-US" sz="1800" b="1" dirty="0">
                <a:solidFill>
                  <a:srgbClr val="FFFCF3"/>
                </a:solidFill>
              </a:rPr>
              <a:t>사용될 기술 및 환경</a:t>
            </a:r>
            <a:endParaRPr sz="1800" dirty="0">
              <a:solidFill>
                <a:srgbClr val="FFFCF3"/>
              </a:solidFill>
              <a:sym typeface="Arial"/>
            </a:endParaRPr>
          </a:p>
        </p:txBody>
      </p:sp>
      <p:sp>
        <p:nvSpPr>
          <p:cNvPr id="26" name="Google Shape;209;p8"/>
          <p:cNvSpPr txBox="1"/>
          <p:nvPr/>
        </p:nvSpPr>
        <p:spPr>
          <a:xfrm>
            <a:off x="1002903" y="4470903"/>
            <a:ext cx="4070603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lnSpc>
                <a:spcPct val="150000"/>
              </a:lnSpc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1800" b="1" dirty="0">
                <a:solidFill>
                  <a:srgbClr val="FFFCF3"/>
                </a:solidFill>
              </a:rPr>
              <a:t>03. Project </a:t>
            </a:r>
            <a:r>
              <a:rPr lang="ko-KR" altLang="en-US" sz="1800" b="1" dirty="0">
                <a:solidFill>
                  <a:srgbClr val="FFFCF3"/>
                </a:solidFill>
              </a:rPr>
              <a:t>배경 </a:t>
            </a:r>
            <a:r>
              <a:rPr lang="en-US" altLang="ko-KR" sz="1800" b="1" dirty="0">
                <a:solidFill>
                  <a:srgbClr val="FFFCF3"/>
                </a:solidFill>
              </a:rPr>
              <a:t>&amp; </a:t>
            </a:r>
            <a:r>
              <a:rPr lang="ko-KR" altLang="en-US" sz="1800" b="1" dirty="0">
                <a:solidFill>
                  <a:srgbClr val="FFFCF3"/>
                </a:solidFill>
              </a:rPr>
              <a:t>필요성</a:t>
            </a:r>
            <a:endParaRPr lang="en-US" altLang="ko-KR" sz="1800" b="1" dirty="0">
              <a:solidFill>
                <a:srgbClr val="FFFCF3"/>
              </a:solidFill>
            </a:endParaRPr>
          </a:p>
          <a:p>
            <a:pPr marL="285750" lvl="0" indent="-285750">
              <a:lnSpc>
                <a:spcPct val="150000"/>
              </a:lnSpc>
              <a:buClr>
                <a:schemeClr val="lt1"/>
              </a:buClr>
              <a:buSzPts val="1800"/>
              <a:buFont typeface="Noto Sans Symbols"/>
              <a:buChar char="▪"/>
            </a:pPr>
            <a:endParaRPr lang="en-US" altLang="ko-KR" sz="1800" b="1" dirty="0">
              <a:solidFill>
                <a:srgbClr val="FFFCF3"/>
              </a:solidFill>
            </a:endParaRPr>
          </a:p>
          <a:p>
            <a:pPr marL="285750" lvl="0" indent="-285750">
              <a:lnSpc>
                <a:spcPct val="150000"/>
              </a:lnSpc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800" b="1" dirty="0">
                <a:solidFill>
                  <a:srgbClr val="FFFCF3"/>
                </a:solidFill>
                <a:sym typeface="Arial"/>
              </a:rPr>
              <a:t>04. </a:t>
            </a:r>
            <a:r>
              <a:rPr lang="ko-KR" altLang="en-US" sz="1800" b="1" dirty="0">
                <a:solidFill>
                  <a:srgbClr val="FFFCF3"/>
                </a:solidFill>
                <a:sym typeface="Arial"/>
              </a:rPr>
              <a:t>목표</a:t>
            </a:r>
            <a:endParaRPr sz="1800" dirty="0">
              <a:solidFill>
                <a:srgbClr val="FFFCF3"/>
              </a:solidFill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133672" cy="6647380"/>
          </a:xfrm>
          <a:prstGeom prst="rect">
            <a:avLst/>
          </a:prstGeom>
        </p:spPr>
      </p:pic>
      <p:sp>
        <p:nvSpPr>
          <p:cNvPr id="119" name="Google Shape;119;p4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24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lvl="0" indent="-285750">
              <a:lnSpc>
                <a:spcPct val="150000"/>
              </a:lnSpc>
              <a:buClr>
                <a:schemeClr val="lt1"/>
              </a:buClr>
              <a:buSzPts val="1800"/>
              <a:buFont typeface="Noto Sans Symbols"/>
              <a:buChar char="▪"/>
            </a:pPr>
            <a:endParaRPr lang="en-US" altLang="ko-KR" sz="1800" b="1" dirty="0">
              <a:solidFill>
                <a:srgbClr val="FFFCF3"/>
              </a:solidFill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904240" y="2515353"/>
            <a:ext cx="7430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r>
              <a:rPr lang="ko-KR" sz="1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1 </a:t>
            </a:r>
            <a:endParaRPr sz="1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" name="Google Shape;122;p4"/>
          <p:cNvCxnSpPr/>
          <p:nvPr/>
        </p:nvCxnSpPr>
        <p:spPr>
          <a:xfrm>
            <a:off x="904240" y="2823130"/>
            <a:ext cx="446789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3" name="Google Shape;123;p4"/>
          <p:cNvCxnSpPr/>
          <p:nvPr/>
        </p:nvCxnSpPr>
        <p:spPr>
          <a:xfrm>
            <a:off x="904240" y="4011850"/>
            <a:ext cx="446789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TextBox 1"/>
          <p:cNvSpPr txBox="1"/>
          <p:nvPr/>
        </p:nvSpPr>
        <p:spPr>
          <a:xfrm>
            <a:off x="904240" y="2976794"/>
            <a:ext cx="5113119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2800" b="1" dirty="0">
                <a:solidFill>
                  <a:srgbClr val="FFFCF3"/>
                </a:solidFill>
              </a:rPr>
              <a:t>01. Team Introduction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/>
          <p:nvPr/>
        </p:nvSpPr>
        <p:spPr>
          <a:xfrm>
            <a:off x="0" y="-51352"/>
            <a:ext cx="12192000" cy="107696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24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5"/>
          <p:cNvSpPr txBox="1"/>
          <p:nvPr/>
        </p:nvSpPr>
        <p:spPr>
          <a:xfrm>
            <a:off x="119432" y="356883"/>
            <a:ext cx="81344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r>
              <a:rPr lang="ko-KR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800" dirty="0">
                <a:solidFill>
                  <a:schemeClr val="lt1"/>
                </a:solidFill>
              </a:rPr>
              <a:t>1</a:t>
            </a:r>
            <a:r>
              <a:rPr lang="ko-KR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695430" y="4726744"/>
            <a:ext cx="163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팀</a:t>
            </a:r>
            <a:r>
              <a:rPr lang="en-US" altLang="ko-KR" b="1" dirty="0">
                <a:solidFill>
                  <a:schemeClr val="bg1"/>
                </a:solidFill>
              </a:rPr>
              <a:t>:  </a:t>
            </a:r>
            <a:r>
              <a:rPr lang="ko-KR" altLang="en-US" b="1" dirty="0">
                <a:solidFill>
                  <a:schemeClr val="bg1"/>
                </a:solidFill>
              </a:rPr>
              <a:t>김현정 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00165" y="133962"/>
            <a:ext cx="5113119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2800" b="1" dirty="0">
                <a:solidFill>
                  <a:srgbClr val="FFFCF3"/>
                </a:solidFill>
              </a:rPr>
              <a:t>01. Team Introduction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5606"/>
            <a:ext cx="6314304" cy="58323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301" y="1078236"/>
            <a:ext cx="5480914" cy="54809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34B27A-5A03-DA4C-88B5-6899D702E049}"/>
              </a:ext>
            </a:extLst>
          </p:cNvPr>
          <p:cNvSpPr txBox="1"/>
          <p:nvPr/>
        </p:nvSpPr>
        <p:spPr>
          <a:xfrm rot="10800000" flipV="1">
            <a:off x="8180172" y="6611778"/>
            <a:ext cx="2829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그림 출처</a:t>
            </a:r>
            <a:r>
              <a:rPr lang="en-US" altLang="ko-KR" sz="1000" dirty="0"/>
              <a:t>;</a:t>
            </a:r>
            <a:r>
              <a:rPr lang="ko-KR" altLang="en-US" sz="1000" dirty="0"/>
              <a:t> </a:t>
            </a:r>
            <a:r>
              <a:rPr lang="ko-Kore-KR" sz="1000" dirty="0"/>
              <a:t>https://itshoney.kr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/>
          <p:nvPr/>
        </p:nvSpPr>
        <p:spPr>
          <a:xfrm>
            <a:off x="0" y="-51352"/>
            <a:ext cx="12192000" cy="107696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24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5"/>
          <p:cNvSpPr txBox="1"/>
          <p:nvPr/>
        </p:nvSpPr>
        <p:spPr>
          <a:xfrm>
            <a:off x="119432" y="356883"/>
            <a:ext cx="81344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r>
              <a:rPr lang="ko-KR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800" dirty="0">
                <a:solidFill>
                  <a:schemeClr val="lt1"/>
                </a:solidFill>
              </a:rPr>
              <a:t>1</a:t>
            </a:r>
            <a:r>
              <a:rPr lang="ko-KR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정오각형 20"/>
          <p:cNvSpPr/>
          <p:nvPr/>
        </p:nvSpPr>
        <p:spPr>
          <a:xfrm rot="18155678">
            <a:off x="752991" y="2585293"/>
            <a:ext cx="1745672" cy="1654233"/>
          </a:xfrm>
          <a:prstGeom prst="pentagon">
            <a:avLst/>
          </a:prstGeom>
          <a:solidFill>
            <a:srgbClr val="FFCC00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079625" y="3325216"/>
            <a:ext cx="1542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팀 명</a:t>
            </a:r>
            <a:r>
              <a:rPr lang="en-US" altLang="ko-KR" b="1" dirty="0">
                <a:solidFill>
                  <a:schemeClr val="bg1"/>
                </a:solidFill>
              </a:rPr>
              <a:t>:  </a:t>
            </a:r>
            <a:r>
              <a:rPr lang="ko-KR" altLang="en-US" b="1" dirty="0">
                <a:solidFill>
                  <a:schemeClr val="bg1"/>
                </a:solidFill>
              </a:rPr>
              <a:t>허니 </a:t>
            </a:r>
          </a:p>
        </p:txBody>
      </p:sp>
      <p:sp>
        <p:nvSpPr>
          <p:cNvPr id="23" name="정오각형 22"/>
          <p:cNvSpPr/>
          <p:nvPr/>
        </p:nvSpPr>
        <p:spPr>
          <a:xfrm rot="11619276">
            <a:off x="2064800" y="3529594"/>
            <a:ext cx="1745672" cy="1654233"/>
          </a:xfrm>
          <a:prstGeom prst="pentagon">
            <a:avLst/>
          </a:prstGeom>
          <a:noFill/>
          <a:ln w="5715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정오각형 23"/>
          <p:cNvSpPr/>
          <p:nvPr/>
        </p:nvSpPr>
        <p:spPr>
          <a:xfrm rot="18082537">
            <a:off x="2395620" y="1921719"/>
            <a:ext cx="1745672" cy="1654233"/>
          </a:xfrm>
          <a:prstGeom prst="pentagon">
            <a:avLst/>
          </a:prstGeom>
          <a:solidFill>
            <a:srgbClr val="FFCC00"/>
          </a:solidFill>
          <a:ln w="5715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736971" y="2636709"/>
            <a:ext cx="163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팀 원</a:t>
            </a:r>
            <a:r>
              <a:rPr lang="en-US" altLang="ko-KR" b="1" dirty="0">
                <a:solidFill>
                  <a:schemeClr val="bg1"/>
                </a:solidFill>
              </a:rPr>
              <a:t>:  </a:t>
            </a:r>
            <a:r>
              <a:rPr lang="ko-KR" altLang="en-US" b="1" dirty="0" err="1">
                <a:solidFill>
                  <a:schemeClr val="bg1"/>
                </a:solidFill>
              </a:rPr>
              <a:t>최동철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487265" y="4067602"/>
            <a:ext cx="1120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C700"/>
                </a:solidFill>
              </a:rPr>
              <a:t>자료수집 </a:t>
            </a:r>
            <a:r>
              <a:rPr lang="en-US" altLang="ko-KR" b="1" dirty="0">
                <a:solidFill>
                  <a:srgbClr val="FFC700"/>
                </a:solidFill>
              </a:rPr>
              <a:t> </a:t>
            </a:r>
            <a:r>
              <a:rPr lang="en-US" altLang="ko-KR" b="1" dirty="0">
                <a:solidFill>
                  <a:schemeClr val="accent4"/>
                </a:solidFill>
              </a:rPr>
              <a:t> 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  <p:sp>
        <p:nvSpPr>
          <p:cNvPr id="27" name="정오각형 26"/>
          <p:cNvSpPr/>
          <p:nvPr/>
        </p:nvSpPr>
        <p:spPr>
          <a:xfrm rot="827035">
            <a:off x="3618893" y="3268000"/>
            <a:ext cx="1745672" cy="1654233"/>
          </a:xfrm>
          <a:prstGeom prst="pentagon">
            <a:avLst/>
          </a:prstGeom>
          <a:solidFill>
            <a:srgbClr val="FFCC00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850753" y="4054597"/>
            <a:ext cx="163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팀 원</a:t>
            </a:r>
            <a:r>
              <a:rPr lang="en-US" altLang="ko-KR" b="1" dirty="0">
                <a:solidFill>
                  <a:schemeClr val="bg1"/>
                </a:solidFill>
              </a:rPr>
              <a:t>:  </a:t>
            </a:r>
            <a:r>
              <a:rPr lang="ko-KR" altLang="en-US" b="1" dirty="0" err="1">
                <a:solidFill>
                  <a:schemeClr val="bg1"/>
                </a:solidFill>
              </a:rPr>
              <a:t>홍현기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4" name="정오각형 33"/>
          <p:cNvSpPr/>
          <p:nvPr/>
        </p:nvSpPr>
        <p:spPr>
          <a:xfrm rot="5173683">
            <a:off x="6479250" y="4022915"/>
            <a:ext cx="1745672" cy="1654233"/>
          </a:xfrm>
          <a:prstGeom prst="pentagon">
            <a:avLst/>
          </a:prstGeom>
          <a:solidFill>
            <a:srgbClr val="FFCC00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6695430" y="4726744"/>
            <a:ext cx="163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팀 원</a:t>
            </a:r>
            <a:r>
              <a:rPr lang="en-US" altLang="ko-KR" b="1" dirty="0">
                <a:solidFill>
                  <a:schemeClr val="bg1"/>
                </a:solidFill>
              </a:rPr>
              <a:t>:  </a:t>
            </a:r>
            <a:r>
              <a:rPr lang="ko-KR" altLang="en-US" b="1" dirty="0">
                <a:solidFill>
                  <a:schemeClr val="bg1"/>
                </a:solidFill>
              </a:rPr>
              <a:t>김현정 </a:t>
            </a:r>
          </a:p>
        </p:txBody>
      </p:sp>
      <p:sp>
        <p:nvSpPr>
          <p:cNvPr id="38" name="정오각형 37"/>
          <p:cNvSpPr/>
          <p:nvPr/>
        </p:nvSpPr>
        <p:spPr>
          <a:xfrm rot="11691304">
            <a:off x="7534965" y="3148164"/>
            <a:ext cx="1745672" cy="1654233"/>
          </a:xfrm>
          <a:prstGeom prst="pentagon">
            <a:avLst/>
          </a:prstGeom>
          <a:noFill/>
          <a:ln w="5715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Picture 4" descr="IT&amp;#39;S HONEY! 잇츠허니!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925" b="16486"/>
          <a:stretch/>
        </p:blipFill>
        <p:spPr bwMode="auto">
          <a:xfrm>
            <a:off x="307957" y="1135218"/>
            <a:ext cx="1529848" cy="140284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정오각형 40"/>
          <p:cNvSpPr/>
          <p:nvPr/>
        </p:nvSpPr>
        <p:spPr>
          <a:xfrm rot="11619276">
            <a:off x="241845" y="1317890"/>
            <a:ext cx="1745672" cy="1654233"/>
          </a:xfrm>
          <a:prstGeom prst="pentagon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정오각형 41"/>
          <p:cNvSpPr/>
          <p:nvPr/>
        </p:nvSpPr>
        <p:spPr>
          <a:xfrm rot="11619276">
            <a:off x="4860757" y="4237270"/>
            <a:ext cx="1745672" cy="1654233"/>
          </a:xfrm>
          <a:prstGeom prst="pentagon">
            <a:avLst/>
          </a:prstGeom>
          <a:noFill/>
          <a:ln w="5715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5446786" y="4819412"/>
            <a:ext cx="732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C700"/>
                </a:solidFill>
              </a:rPr>
              <a:t>구현 </a:t>
            </a:r>
            <a:r>
              <a:rPr lang="en-US" altLang="ko-KR" b="1" dirty="0">
                <a:solidFill>
                  <a:srgbClr val="FFC700"/>
                </a:solidFill>
              </a:rPr>
              <a:t> </a:t>
            </a:r>
            <a:r>
              <a:rPr lang="en-US" altLang="ko-KR" b="1" dirty="0">
                <a:solidFill>
                  <a:schemeClr val="accent4"/>
                </a:solidFill>
              </a:rPr>
              <a:t> 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141238" y="3723395"/>
            <a:ext cx="707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FFC700"/>
                </a:solidFill>
              </a:rPr>
              <a:t>팀장 </a:t>
            </a:r>
            <a:r>
              <a:rPr lang="en-US" altLang="ko-KR" b="1" dirty="0">
                <a:solidFill>
                  <a:srgbClr val="FFC700"/>
                </a:solidFill>
              </a:rPr>
              <a:t> </a:t>
            </a:r>
            <a:r>
              <a:rPr lang="en-US" altLang="ko-KR" b="1" dirty="0">
                <a:solidFill>
                  <a:schemeClr val="accent4"/>
                </a:solidFill>
              </a:rPr>
              <a:t> 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  <p:sp>
        <p:nvSpPr>
          <p:cNvPr id="45" name="정오각형 44"/>
          <p:cNvSpPr/>
          <p:nvPr/>
        </p:nvSpPr>
        <p:spPr>
          <a:xfrm rot="11695837">
            <a:off x="10242848" y="2091065"/>
            <a:ext cx="1745672" cy="1654233"/>
          </a:xfrm>
          <a:prstGeom prst="pentagon">
            <a:avLst/>
          </a:prstGeom>
          <a:noFill/>
          <a:ln w="5715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정오각형 45"/>
          <p:cNvSpPr/>
          <p:nvPr/>
        </p:nvSpPr>
        <p:spPr>
          <a:xfrm rot="5229390">
            <a:off x="9177583" y="2970311"/>
            <a:ext cx="1745672" cy="1654233"/>
          </a:xfrm>
          <a:prstGeom prst="pentagon">
            <a:avLst/>
          </a:prstGeom>
          <a:solidFill>
            <a:srgbClr val="FFCC00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귀여운 꿀벌 흰색 배경 일러스트 레이 션에 고립 로열티 무료 사진, 그림, 이미지 그리고 스톡포토그래피. Image 38547567.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70525">
            <a:off x="10762168" y="2319565"/>
            <a:ext cx="808950" cy="914294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</p:pic>
      <p:pic>
        <p:nvPicPr>
          <p:cNvPr id="48" name="Picture 2" descr="귀여운 꿀벌 흰색 배경 일러스트 레이 션에 고립 로열티 무료 사진, 그림, 이미지 그리고 스톡포토그래피. Image 38547567.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78679">
            <a:off x="9557729" y="3266708"/>
            <a:ext cx="912543" cy="1031377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</p:pic>
      <p:sp>
        <p:nvSpPr>
          <p:cNvPr id="49" name="TextBox 48"/>
          <p:cNvSpPr txBox="1"/>
          <p:nvPr/>
        </p:nvSpPr>
        <p:spPr>
          <a:xfrm>
            <a:off x="1000165" y="133962"/>
            <a:ext cx="5113119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2800" b="1" dirty="0">
                <a:solidFill>
                  <a:srgbClr val="FFFCF3"/>
                </a:solidFill>
              </a:rPr>
              <a:t>01. Team Introduction</a:t>
            </a:r>
          </a:p>
        </p:txBody>
      </p:sp>
    </p:spTree>
    <p:extLst>
      <p:ext uri="{BB962C8B-B14F-4D97-AF65-F5344CB8AC3E}">
        <p14:creationId xmlns:p14="http://schemas.microsoft.com/office/powerpoint/2010/main" val="3826964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133672" cy="6647380"/>
          </a:xfrm>
          <a:prstGeom prst="rect">
            <a:avLst/>
          </a:prstGeom>
        </p:spPr>
      </p:pic>
      <p:sp>
        <p:nvSpPr>
          <p:cNvPr id="119" name="Google Shape;119;p4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24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lvl="0" indent="-285750">
              <a:lnSpc>
                <a:spcPct val="150000"/>
              </a:lnSpc>
              <a:buClr>
                <a:schemeClr val="lt1"/>
              </a:buClr>
              <a:buSzPts val="1800"/>
              <a:buFont typeface="Noto Sans Symbols"/>
              <a:buChar char="▪"/>
            </a:pPr>
            <a:endParaRPr lang="en-US" altLang="ko-KR" sz="1800" b="1" dirty="0">
              <a:solidFill>
                <a:srgbClr val="FFFCF3"/>
              </a:solidFill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904240" y="2515353"/>
            <a:ext cx="74302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r>
              <a:rPr lang="ko-KR" sz="1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dirty="0">
                <a:solidFill>
                  <a:schemeClr val="lt1"/>
                </a:solidFill>
              </a:rPr>
              <a:t>2</a:t>
            </a:r>
            <a:endParaRPr sz="1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" name="Google Shape;122;p4"/>
          <p:cNvCxnSpPr/>
          <p:nvPr/>
        </p:nvCxnSpPr>
        <p:spPr>
          <a:xfrm>
            <a:off x="904240" y="2823130"/>
            <a:ext cx="446789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3" name="Google Shape;123;p4"/>
          <p:cNvCxnSpPr/>
          <p:nvPr/>
        </p:nvCxnSpPr>
        <p:spPr>
          <a:xfrm>
            <a:off x="904240" y="4011850"/>
            <a:ext cx="446789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" name="TextBox 7"/>
          <p:cNvSpPr txBox="1"/>
          <p:nvPr/>
        </p:nvSpPr>
        <p:spPr>
          <a:xfrm>
            <a:off x="426438" y="2994272"/>
            <a:ext cx="7301354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2800" b="1" dirty="0">
                <a:solidFill>
                  <a:srgbClr val="FFFCF3"/>
                </a:solidFill>
              </a:rPr>
              <a:t>02. Team Project Introduction</a:t>
            </a:r>
          </a:p>
        </p:txBody>
      </p:sp>
    </p:spTree>
    <p:extLst>
      <p:ext uri="{BB962C8B-B14F-4D97-AF65-F5344CB8AC3E}">
        <p14:creationId xmlns:p14="http://schemas.microsoft.com/office/powerpoint/2010/main" val="2321719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/>
          <p:nvPr/>
        </p:nvSpPr>
        <p:spPr>
          <a:xfrm>
            <a:off x="0" y="-51352"/>
            <a:ext cx="12192000" cy="107696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24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5"/>
          <p:cNvSpPr txBox="1"/>
          <p:nvPr/>
        </p:nvSpPr>
        <p:spPr>
          <a:xfrm>
            <a:off x="119432" y="356883"/>
            <a:ext cx="81344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r>
              <a:rPr lang="ko-KR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-KR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000165" y="133962"/>
            <a:ext cx="7301354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2800" b="1" dirty="0">
                <a:solidFill>
                  <a:srgbClr val="FFFCF3"/>
                </a:solidFill>
              </a:rPr>
              <a:t>02. Team Project Introduction</a:t>
            </a:r>
          </a:p>
        </p:txBody>
      </p:sp>
      <p:pic>
        <p:nvPicPr>
          <p:cNvPr id="2" name="나의 동영상 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025607"/>
            <a:ext cx="12192000" cy="509098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F76C5C1-AA59-6E42-9C75-A55FF8EB2D32}"/>
              </a:ext>
            </a:extLst>
          </p:cNvPr>
          <p:cNvSpPr/>
          <p:nvPr/>
        </p:nvSpPr>
        <p:spPr>
          <a:xfrm>
            <a:off x="5463583" y="6576902"/>
            <a:ext cx="725152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err="1"/>
              <a:t>영상출처</a:t>
            </a:r>
            <a:r>
              <a:rPr lang="en-US" altLang="ko-KR" sz="1100" dirty="0"/>
              <a:t>:</a:t>
            </a:r>
            <a:r>
              <a:rPr lang="ko-KR" altLang="en-US" sz="1100" dirty="0"/>
              <a:t> </a:t>
            </a:r>
            <a:r>
              <a:rPr lang="ko-Kore-KR" sz="1100" dirty="0">
                <a:hlinkClick r:id="rId6"/>
              </a:rPr>
              <a:t>https://youtu.be/xRVucq2gXT0</a:t>
            </a:r>
            <a:r>
              <a:rPr lang="en-US" altLang="ko-KR" sz="1100" dirty="0"/>
              <a:t>,</a:t>
            </a:r>
            <a:r>
              <a:rPr lang="ko-KR" altLang="en-US" sz="1100" dirty="0"/>
              <a:t>   </a:t>
            </a:r>
            <a:r>
              <a:rPr lang="ko-Kore-KR" sz="1100" dirty="0">
                <a:hlinkClick r:id="rId7"/>
              </a:rPr>
              <a:t>https://youtu.be/biR6RONxK_g</a:t>
            </a:r>
            <a:endParaRPr lang="ko-Kore-KR" sz="1100" dirty="0"/>
          </a:p>
        </p:txBody>
      </p:sp>
    </p:spTree>
    <p:extLst>
      <p:ext uri="{BB962C8B-B14F-4D97-AF65-F5344CB8AC3E}">
        <p14:creationId xmlns:p14="http://schemas.microsoft.com/office/powerpoint/2010/main" val="48586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/>
          <p:nvPr/>
        </p:nvSpPr>
        <p:spPr>
          <a:xfrm>
            <a:off x="0" y="-51352"/>
            <a:ext cx="12192000" cy="107696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24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5"/>
          <p:cNvSpPr txBox="1"/>
          <p:nvPr/>
        </p:nvSpPr>
        <p:spPr>
          <a:xfrm>
            <a:off x="119432" y="356883"/>
            <a:ext cx="81344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r>
              <a:rPr lang="ko-KR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800" dirty="0">
                <a:solidFill>
                  <a:schemeClr val="lt1"/>
                </a:solidFill>
              </a:rPr>
              <a:t>3</a:t>
            </a:r>
            <a:r>
              <a:rPr lang="ko-KR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250" y1="33781" x2="78875" y2="38196"/>
                        <a14:foregroundMark x1="77500" y1="40883" x2="68438" y2="76392"/>
                        <a14:foregroundMark x1="45938" y1="70825" x2="70188" y2="65451"/>
                        <a14:foregroundMark x1="48375" y1="73129" x2="23375" y2="76392"/>
                        <a14:foregroundMark x1="20375" y1="25144" x2="23250" y2="77351"/>
                        <a14:foregroundMark x1="20563" y1="27255" x2="65750" y2="27255"/>
                        <a14:foregroundMark x1="64375" y1="27255" x2="67563" y2="370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9190" y="1578704"/>
            <a:ext cx="5794625" cy="18868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6152" y="1344464"/>
            <a:ext cx="3938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err="1"/>
              <a:t>Opencv</a:t>
            </a:r>
            <a:r>
              <a:rPr lang="ko-KR" altLang="en-US" sz="1800" b="1" dirty="0"/>
              <a:t>를 통한 얼굴 인식</a:t>
            </a:r>
            <a:endParaRPr lang="en-US" altLang="ko-KR" sz="18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70" y="3699818"/>
            <a:ext cx="3129158" cy="27938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19766" y="3465578"/>
            <a:ext cx="598452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+mj-ea"/>
                <a:ea typeface="+mj-ea"/>
              </a:rPr>
              <a:t>이미지 매칭</a:t>
            </a:r>
            <a:endParaRPr lang="en-US" altLang="ko-KR" sz="1600" b="1" dirty="0">
              <a:latin typeface="+mj-ea"/>
              <a:ea typeface="+mj-ea"/>
            </a:endParaRPr>
          </a:p>
          <a:p>
            <a:r>
              <a:rPr lang="en-US" altLang="ko-KR" sz="1600" b="1" dirty="0">
                <a:latin typeface="+mj-ea"/>
                <a:ea typeface="+mj-ea"/>
              </a:rPr>
              <a:t>(</a:t>
            </a:r>
            <a:r>
              <a:rPr lang="ko-KR" altLang="en-US" sz="1600" b="1" dirty="0">
                <a:latin typeface="+mj-ea"/>
                <a:ea typeface="+mj-ea"/>
              </a:rPr>
              <a:t>이미지 매칭이란 서로 다른 두 이미지를 비교해서 짝이 맞는 같은 형태의 객체가 있는지 찾아내는 기술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52304" y="114561"/>
            <a:ext cx="7301354" cy="658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2800" b="1" dirty="0">
                <a:solidFill>
                  <a:srgbClr val="FFFCF3"/>
                </a:solidFill>
              </a:rPr>
              <a:t>03. Project </a:t>
            </a:r>
            <a:r>
              <a:rPr lang="ko-KR" altLang="en-US" sz="2800" b="1" dirty="0">
                <a:solidFill>
                  <a:srgbClr val="FFFCF3"/>
                </a:solidFill>
              </a:rPr>
              <a:t>배경 </a:t>
            </a:r>
            <a:r>
              <a:rPr lang="en-US" altLang="ko-KR" sz="2800" b="1" dirty="0">
                <a:solidFill>
                  <a:srgbClr val="FFFCF3"/>
                </a:solidFill>
              </a:rPr>
              <a:t>&amp; </a:t>
            </a:r>
            <a:r>
              <a:rPr lang="ko-KR" altLang="en-US" sz="2800" b="1" dirty="0">
                <a:solidFill>
                  <a:srgbClr val="FFFCF3"/>
                </a:solidFill>
              </a:rPr>
              <a:t>필요성</a:t>
            </a:r>
            <a:endParaRPr lang="en-US" altLang="ko-KR" sz="2800" b="1" dirty="0">
              <a:solidFill>
                <a:srgbClr val="FFFCF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19766" y="4659954"/>
            <a:ext cx="339047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+mn-ea"/>
                <a:ea typeface="+mn-ea"/>
              </a:rPr>
              <a:t>이마</a:t>
            </a:r>
            <a:r>
              <a:rPr lang="en-US" altLang="ko-KR" sz="1600" b="1" dirty="0">
                <a:latin typeface="+mn-ea"/>
                <a:ea typeface="+mn-ea"/>
              </a:rPr>
              <a:t>, </a:t>
            </a:r>
            <a:r>
              <a:rPr lang="ko-KR" altLang="en-US" sz="1600" b="1" dirty="0">
                <a:latin typeface="+mn-ea"/>
                <a:ea typeface="+mn-ea"/>
              </a:rPr>
              <a:t>코</a:t>
            </a:r>
            <a:r>
              <a:rPr lang="en-US" altLang="ko-KR" sz="1600" b="1" dirty="0">
                <a:latin typeface="+mn-ea"/>
                <a:ea typeface="+mn-ea"/>
              </a:rPr>
              <a:t>, </a:t>
            </a:r>
            <a:r>
              <a:rPr lang="ko-KR" altLang="en-US" sz="1600" b="1" dirty="0">
                <a:latin typeface="+mn-ea"/>
                <a:ea typeface="+mn-ea"/>
              </a:rPr>
              <a:t>턱을 구분하여 관상을 볼 수 있는 프로그램 </a:t>
            </a:r>
            <a:endParaRPr lang="en-US" altLang="ko-KR" sz="1600" b="1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+mn-ea"/>
                <a:ea typeface="+mn-ea"/>
              </a:rPr>
              <a:t>이마 </a:t>
            </a:r>
            <a:r>
              <a:rPr lang="en-US" altLang="ko-KR" sz="1600" b="1" dirty="0">
                <a:latin typeface="+mn-ea"/>
                <a:ea typeface="+mn-ea"/>
              </a:rPr>
              <a:t>-&gt; </a:t>
            </a:r>
            <a:r>
              <a:rPr lang="ko-KR" altLang="en-US" sz="1600" b="1" dirty="0">
                <a:latin typeface="+mn-ea"/>
                <a:ea typeface="+mn-ea"/>
              </a:rPr>
              <a:t>초년</a:t>
            </a:r>
            <a:endParaRPr lang="en-US" altLang="ko-KR" sz="1600" b="1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+mn-ea"/>
                <a:ea typeface="+mn-ea"/>
              </a:rPr>
              <a:t>코 </a:t>
            </a:r>
            <a:r>
              <a:rPr lang="en-US" altLang="ko-KR" sz="1600" b="1" dirty="0">
                <a:latin typeface="+mn-ea"/>
                <a:ea typeface="+mn-ea"/>
              </a:rPr>
              <a:t>-&gt; </a:t>
            </a:r>
            <a:r>
              <a:rPr lang="ko-KR" altLang="en-US" sz="1600" b="1" dirty="0">
                <a:latin typeface="+mn-ea"/>
                <a:ea typeface="+mn-ea"/>
              </a:rPr>
              <a:t>중년</a:t>
            </a:r>
            <a:endParaRPr lang="en-US" altLang="ko-KR" sz="1600" b="1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+mn-ea"/>
                <a:ea typeface="+mn-ea"/>
              </a:rPr>
              <a:t>턱 </a:t>
            </a:r>
            <a:r>
              <a:rPr lang="en-US" altLang="ko-KR" sz="1600" b="1" dirty="0">
                <a:latin typeface="+mn-ea"/>
                <a:ea typeface="+mn-ea"/>
              </a:rPr>
              <a:t>-&gt; </a:t>
            </a:r>
            <a:r>
              <a:rPr lang="ko-KR" altLang="en-US" sz="1600" b="1" dirty="0">
                <a:latin typeface="+mn-ea"/>
                <a:ea typeface="+mn-ea"/>
              </a:rPr>
              <a:t>말년</a:t>
            </a:r>
            <a:endParaRPr lang="en-US" altLang="ko-KR" sz="1600" b="1" dirty="0">
              <a:latin typeface="+mn-ea"/>
              <a:ea typeface="+mn-ea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9651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/>
          <p:nvPr/>
        </p:nvSpPr>
        <p:spPr>
          <a:xfrm>
            <a:off x="0" y="-41078"/>
            <a:ext cx="12192000" cy="107696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24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5"/>
          <p:cNvSpPr txBox="1"/>
          <p:nvPr/>
        </p:nvSpPr>
        <p:spPr>
          <a:xfrm>
            <a:off x="119432" y="356883"/>
            <a:ext cx="81344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r>
              <a:rPr lang="ko-KR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800" dirty="0">
                <a:solidFill>
                  <a:schemeClr val="lt1"/>
                </a:solidFill>
              </a:rPr>
              <a:t>3</a:t>
            </a:r>
            <a:r>
              <a:rPr lang="ko-KR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76" y="1210922"/>
            <a:ext cx="4076700" cy="19939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835" y="1363788"/>
            <a:ext cx="5614530" cy="498564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932872" y="179658"/>
            <a:ext cx="4670402" cy="577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altLang="ko-KR" sz="2400" b="1" dirty="0">
                <a:solidFill>
                  <a:srgbClr val="FFFCF3"/>
                </a:solidFill>
              </a:rPr>
              <a:t>03. Project </a:t>
            </a:r>
            <a:r>
              <a:rPr lang="ko-KR" altLang="en-US" sz="2400" b="1" dirty="0">
                <a:solidFill>
                  <a:srgbClr val="FFFCF3"/>
                </a:solidFill>
              </a:rPr>
              <a:t>배경 </a:t>
            </a:r>
            <a:r>
              <a:rPr lang="en-US" altLang="ko-KR" sz="2400" b="1" dirty="0">
                <a:solidFill>
                  <a:srgbClr val="FFFCF3"/>
                </a:solidFill>
              </a:rPr>
              <a:t>&amp; </a:t>
            </a:r>
            <a:r>
              <a:rPr lang="ko-KR" altLang="en-US" sz="2400" b="1" dirty="0">
                <a:solidFill>
                  <a:srgbClr val="FFFCF3"/>
                </a:solidFill>
              </a:rPr>
              <a:t>필요성</a:t>
            </a:r>
            <a:endParaRPr lang="en-US" altLang="ko-KR" sz="2400" b="1" dirty="0">
              <a:solidFill>
                <a:srgbClr val="FFFC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480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200090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254</Words>
  <Application>Microsoft Macintosh PowerPoint</Application>
  <PresentationFormat>와이드스크린</PresentationFormat>
  <Paragraphs>64</Paragraphs>
  <Slides>13</Slides>
  <Notes>13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Noto Sans Symbols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김현정</cp:lastModifiedBy>
  <cp:revision>13</cp:revision>
  <dcterms:created xsi:type="dcterms:W3CDTF">2020-09-07T02:34:06Z</dcterms:created>
  <dcterms:modified xsi:type="dcterms:W3CDTF">2021-09-22T03:20:08Z</dcterms:modified>
</cp:coreProperties>
</file>